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57" r:id="rId5"/>
    <p:sldId id="300" r:id="rId6"/>
    <p:sldId id="301" r:id="rId7"/>
    <p:sldId id="306" r:id="rId8"/>
    <p:sldId id="260" r:id="rId9"/>
    <p:sldId id="261" r:id="rId10"/>
    <p:sldId id="262" r:id="rId11"/>
    <p:sldId id="263" r:id="rId12"/>
    <p:sldId id="264" r:id="rId13"/>
    <p:sldId id="289" r:id="rId14"/>
    <p:sldId id="284" r:id="rId15"/>
    <p:sldId id="304" r:id="rId16"/>
    <p:sldId id="291" r:id="rId17"/>
    <p:sldId id="292" r:id="rId18"/>
    <p:sldId id="290" r:id="rId19"/>
    <p:sldId id="293" r:id="rId20"/>
    <p:sldId id="294" r:id="rId21"/>
    <p:sldId id="297" r:id="rId22"/>
    <p:sldId id="298" r:id="rId23"/>
    <p:sldId id="305" r:id="rId24"/>
    <p:sldId id="307" r:id="rId25"/>
    <p:sldId id="299" r:id="rId26"/>
    <p:sldId id="295" r:id="rId27"/>
    <p:sldId id="296" r:id="rId28"/>
    <p:sldId id="271" r:id="rId29"/>
    <p:sldId id="272" r:id="rId30"/>
    <p:sldId id="288" r:id="rId31"/>
    <p:sldId id="273" r:id="rId32"/>
    <p:sldId id="274" r:id="rId33"/>
    <p:sldId id="270" r:id="rId34"/>
    <p:sldId id="275" r:id="rId35"/>
    <p:sldId id="276" r:id="rId36"/>
    <p:sldId id="287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63" autoAdjust="0"/>
    <p:restoredTop sz="94660"/>
  </p:normalViewPr>
  <p:slideViewPr>
    <p:cSldViewPr snapToGrid="0">
      <p:cViewPr varScale="1">
        <p:scale>
          <a:sx n="85" d="100"/>
          <a:sy n="85" d="100"/>
        </p:scale>
        <p:origin x="8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B3114-639D-4F52-B512-F1A9EC3B8CF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FC879-F9F9-4AFD-9D2F-EF67FD04C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7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6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8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83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6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2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37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30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0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7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3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6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12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7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64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2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96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31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1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29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7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4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3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93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1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13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9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8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0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28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FC879-F9F9-4AFD-9D2F-EF67FD04C1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8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9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5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2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6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5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2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1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3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2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F9BFF-3FAC-49B9-B489-E3B22182AD06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50D53-C1D1-4AEB-BCBC-3980E27A0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4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My first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9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5671"/>
          </a:xfrm>
        </p:spPr>
        <p:txBody>
          <a:bodyPr/>
          <a:lstStyle/>
          <a:p>
            <a:r>
              <a:rPr lang="en-US" dirty="0" smtClean="0"/>
              <a:t>Show Kindness</a:t>
            </a:r>
          </a:p>
          <a:p>
            <a:r>
              <a:rPr lang="en-US" dirty="0" smtClean="0"/>
              <a:t>Show Consideration</a:t>
            </a:r>
          </a:p>
          <a:p>
            <a:r>
              <a:rPr lang="en-US" dirty="0" smtClean="0"/>
              <a:t>Show Respect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20871" y="3511296"/>
            <a:ext cx="3052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At all Times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4" y="3179839"/>
            <a:ext cx="1602769" cy="3263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5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1325563"/>
          </a:xfrm>
        </p:spPr>
        <p:txBody>
          <a:bodyPr/>
          <a:lstStyle/>
          <a:p>
            <a:r>
              <a:rPr lang="en-US" strike="sngStrike" dirty="0" smtClean="0"/>
              <a:t>Tools</a:t>
            </a:r>
            <a:endParaRPr lang="en-US" strike="sngStrike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Tools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94" y="1718805"/>
            <a:ext cx="8240275" cy="3972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5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4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2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300">
        <p:fade/>
      </p:transition>
    </mc:Choice>
    <mc:Fallback xmlns="">
      <p:transition spd="med" advClick="0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02" y="981057"/>
            <a:ext cx="9610795" cy="48958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87523" y="5876943"/>
            <a:ext cx="5016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http://bit.ly/MobTimer</a:t>
            </a:r>
          </a:p>
        </p:txBody>
      </p:sp>
    </p:spTree>
    <p:extLst>
      <p:ext uri="{BB962C8B-B14F-4D97-AF65-F5344CB8AC3E}">
        <p14:creationId xmlns:p14="http://schemas.microsoft.com/office/powerpoint/2010/main" val="350034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87" y="1214202"/>
            <a:ext cx="6659413" cy="26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">
        <p:fade/>
      </p:transition>
    </mc:Choice>
    <mc:Fallback xmlns="">
      <p:transition spd="med" advClick="0" advTm="3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mtClean="0"/>
              <a:t>Driver Navigators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3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33" y="2411063"/>
            <a:ext cx="7305862" cy="4343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mtClean="0"/>
              <a:t>Study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3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mtClean="0"/>
              <a:t>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04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71" y="1690688"/>
            <a:ext cx="2688771" cy="2688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909785"/>
            <a:ext cx="2750457" cy="2062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47764">
            <a:off x="4841973" y="1901371"/>
            <a:ext cx="148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Lover of 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501223">
            <a:off x="7365232" y="2831584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Agilist</a:t>
            </a:r>
            <a:endParaRPr lang="en-US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006076">
            <a:off x="3250554" y="4288747"/>
            <a:ext cx="4430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Mob Programmer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137754">
            <a:off x="8228052" y="183742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Newer </a:t>
            </a:r>
            <a:r>
              <a:rPr lang="en-US" dirty="0" smtClean="0"/>
              <a:t>member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328" y="3708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R. Jason Kerney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417156">
            <a:off x="8695921" y="2865469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Saving Code Wizard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265059" y="5532437"/>
            <a:ext cx="35741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JasonKerney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083155">
            <a:off x="751095" y="4756540"/>
            <a:ext cx="239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Functional Programmer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083155">
            <a:off x="1246809" y="4922504"/>
            <a:ext cx="104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(Learner)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5" grpId="0"/>
      <p:bldP spid="9" grpId="0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mtClean="0"/>
              <a:t>Guests / Visitors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5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2" y="352783"/>
            <a:ext cx="11704320" cy="61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2" y="355235"/>
            <a:ext cx="11699713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">
        <p:fade/>
      </p:transition>
    </mc:Choice>
    <mc:Fallback xmlns="">
      <p:transition spd="slow" advClick="0" advTm="2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2" y="-1196820"/>
            <a:ext cx="11503118" cy="78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:fade/>
      </p:transition>
    </mc:Choice>
    <mc:Fallback xmlns="">
      <p:transition spd="slow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mtClean="0"/>
              <a:t>Guests / Visitors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7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mtClean="0"/>
              <a:t>Guests / Visitors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4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">
        <p:fade/>
      </p:transition>
    </mc:Choice>
    <mc:Fallback xmlns="">
      <p:transition spd="med" advClick="0" advTm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Guests / Visitors</a:t>
            </a:r>
          </a:p>
          <a:p>
            <a:r>
              <a:rPr lang="en-US" smtClean="0"/>
              <a:t>Retrospect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86" y="2402746"/>
            <a:ext cx="7319852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The Timer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Driver Navigators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Study Sessions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Automation</a:t>
            </a:r>
          </a:p>
          <a:p>
            <a:r>
              <a:rPr lang="en-US" sz="2000" smtClean="0">
                <a:solidFill>
                  <a:schemeClr val="bg2">
                    <a:lumMod val="90000"/>
                  </a:schemeClr>
                </a:solidFill>
              </a:rPr>
              <a:t>Guests / Visitors</a:t>
            </a:r>
          </a:p>
          <a:p>
            <a:r>
              <a:rPr lang="en-US" sz="3200" b="1" smtClean="0"/>
              <a:t>Retrospect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1640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as a team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89" y="2898598"/>
            <a:ext cx="876422" cy="819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29" y="3592326"/>
            <a:ext cx="933580" cy="905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"/>
          <a:stretch/>
        </p:blipFill>
        <p:spPr>
          <a:xfrm>
            <a:off x="5745192" y="1868669"/>
            <a:ext cx="911477" cy="866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47" y="4843479"/>
            <a:ext cx="1057423" cy="819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237" y="842845"/>
            <a:ext cx="1000265" cy="847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2" y="5229295"/>
            <a:ext cx="933580" cy="8668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/>
              <a:t>S</a:t>
            </a:r>
            <a:r>
              <a:rPr lang="en-US" dirty="0" smtClean="0"/>
              <a:t>truggled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98789" y="1778658"/>
            <a:ext cx="3152468" cy="3080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3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26" y="4119895"/>
            <a:ext cx="3257218" cy="24534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8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importance of Slack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1" y="3057067"/>
            <a:ext cx="5614679" cy="2007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1" y="3057067"/>
            <a:ext cx="5614679" cy="20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5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Advanced Pair </a:t>
            </a:r>
            <a:r>
              <a:rPr lang="en-US" dirty="0"/>
              <a:t>P</a:t>
            </a:r>
            <a:r>
              <a:rPr lang="en-US" dirty="0" smtClean="0"/>
              <a:t>rogramming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5" y="1690688"/>
            <a:ext cx="7811590" cy="4896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0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 Teamwork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71" y="1179972"/>
            <a:ext cx="3950100" cy="50246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57" y="1242874"/>
            <a:ext cx="7013485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7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27906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Perfect Mob…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Personal Note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b="1561"/>
          <a:stretch/>
        </p:blipFill>
        <p:spPr>
          <a:xfrm>
            <a:off x="0" y="3462215"/>
            <a:ext cx="12192000" cy="339969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       Thank you Hunter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26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654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Twitter:   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JasonKerney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Email:     Jason+Mob@teamkerney.com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Blog:      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rjkBlog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Hub:   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rjkGitHub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Linked In: bit.ly/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0114" y="4627108"/>
            <a:ext cx="174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Paper: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823842" y="5150328"/>
            <a:ext cx="8241816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bit.ly/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rjkFirstTeam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Mob-Programming?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0807" y="2084832"/>
            <a:ext cx="3496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computer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3715" y="2084832"/>
            <a:ext cx="291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the same thing,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6081" y="2084832"/>
            <a:ext cx="26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working together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084832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the people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6081" y="2084832"/>
            <a:ext cx="1354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working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67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61912"/>
            <a:ext cx="11612880" cy="65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158129"/>
            <a:ext cx="11619599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1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">
        <p:fade/>
      </p:transition>
    </mc:Choice>
    <mc:Fallback xmlns="">
      <p:transition spd="med" advClick="0" advTm="2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9" y="1713002"/>
            <a:ext cx="11066249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762000"/>
            <a:ext cx="1005840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became a mob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are a mob?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99462" y="2926080"/>
            <a:ext cx="9069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Because we want to be.</a:t>
            </a:r>
            <a:endParaRPr lang="en-US" sz="7200" dirty="0"/>
          </a:p>
        </p:txBody>
      </p:sp>
      <p:sp>
        <p:nvSpPr>
          <p:cNvPr id="5" name="TextBox 4"/>
          <p:cNvSpPr txBox="1"/>
          <p:nvPr/>
        </p:nvSpPr>
        <p:spPr>
          <a:xfrm>
            <a:off x="10216080" y="392668"/>
            <a:ext cx="156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JasonKerney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312</Words>
  <Application>Microsoft Office PowerPoint</Application>
  <PresentationFormat>Widescreen</PresentationFormat>
  <Paragraphs>158</Paragraphs>
  <Slides>37</Slides>
  <Notes>34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Wingdings</vt:lpstr>
      <vt:lpstr>Office Theme</vt:lpstr>
      <vt:lpstr>Mob Programming</vt:lpstr>
      <vt:lpstr>Who am I?</vt:lpstr>
      <vt:lpstr>Overview</vt:lpstr>
      <vt:lpstr>What is Mob-Programming?</vt:lpstr>
      <vt:lpstr>PowerPoint Presentation</vt:lpstr>
      <vt:lpstr>PowerPoint Presentation</vt:lpstr>
      <vt:lpstr>PowerPoint Presentation</vt:lpstr>
      <vt:lpstr>How we became a mob</vt:lpstr>
      <vt:lpstr>Why we are a mob?</vt:lpstr>
      <vt:lpstr>Rules</vt:lpstr>
      <vt:lpstr>Tools</vt:lpstr>
      <vt:lpstr>Guidelines</vt:lpstr>
      <vt:lpstr>Guidelines</vt:lpstr>
      <vt:lpstr>PowerPoint Presentation</vt:lpstr>
      <vt:lpstr>PowerPoint Presentation</vt:lpstr>
      <vt:lpstr>Guidelines</vt:lpstr>
      <vt:lpstr>Guidelines</vt:lpstr>
      <vt:lpstr>Guidelines</vt:lpstr>
      <vt:lpstr>Guidelines</vt:lpstr>
      <vt:lpstr>Guidelines</vt:lpstr>
      <vt:lpstr>PowerPoint Presentation</vt:lpstr>
      <vt:lpstr>PowerPoint Presentation</vt:lpstr>
      <vt:lpstr>PowerPoint Presentation</vt:lpstr>
      <vt:lpstr>Guidelines</vt:lpstr>
      <vt:lpstr>Guidelines</vt:lpstr>
      <vt:lpstr>Guidelines</vt:lpstr>
      <vt:lpstr>Guidelines</vt:lpstr>
      <vt:lpstr>Learning as a team</vt:lpstr>
      <vt:lpstr>I Struggled</vt:lpstr>
      <vt:lpstr>The importance of Slack</vt:lpstr>
      <vt:lpstr>Not Advanced Pair Programming</vt:lpstr>
      <vt:lpstr>Real Teamwork</vt:lpstr>
      <vt:lpstr>Interviewing</vt:lpstr>
      <vt:lpstr>The Perfect Mob…</vt:lpstr>
      <vt:lpstr>A Personal Note</vt:lpstr>
      <vt:lpstr>        Thank you Hunter</vt:lpstr>
      <vt:lpstr>How to Find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 Programming</dc:title>
  <dc:creator>Jason Kerney</dc:creator>
  <cp:lastModifiedBy>Jason Kerney</cp:lastModifiedBy>
  <cp:revision>89</cp:revision>
  <dcterms:created xsi:type="dcterms:W3CDTF">2015-04-16T19:39:26Z</dcterms:created>
  <dcterms:modified xsi:type="dcterms:W3CDTF">2016-05-23T19:48:47Z</dcterms:modified>
</cp:coreProperties>
</file>